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3" r:id="rId4"/>
    <p:sldId id="259" r:id="rId5"/>
    <p:sldId id="264" r:id="rId6"/>
    <p:sldId id="265" r:id="rId7"/>
  </p:sldIdLst>
  <p:sldSz cx="12192000" cy="6858000"/>
  <p:notesSz cx="6889750" cy="9671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4" d="100"/>
          <a:sy n="84" d="100"/>
        </p:scale>
        <p:origin x="65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A4CF93-0D19-44D5-9E75-9095AC7C3D0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53F66E3-34E6-4578-A6B7-4A79DE0AFE59}">
      <dgm:prSet/>
      <dgm:spPr/>
      <dgm:t>
        <a:bodyPr/>
        <a:lstStyle/>
        <a:p>
          <a:r>
            <a:rPr lang="en-GB"/>
            <a:t>Greek – Eirene</a:t>
          </a:r>
          <a:endParaRPr lang="en-US"/>
        </a:p>
      </dgm:t>
    </dgm:pt>
    <dgm:pt modelId="{A4E2A1F7-568E-445A-B068-4BB8C7E056B5}" type="parTrans" cxnId="{64014C8D-15AE-4E38-9AB2-803267DB72BC}">
      <dgm:prSet/>
      <dgm:spPr/>
      <dgm:t>
        <a:bodyPr/>
        <a:lstStyle/>
        <a:p>
          <a:endParaRPr lang="en-US"/>
        </a:p>
      </dgm:t>
    </dgm:pt>
    <dgm:pt modelId="{F959CF19-373D-4D23-AA89-BA175AB33E71}" type="sibTrans" cxnId="{64014C8D-15AE-4E38-9AB2-803267DB72BC}">
      <dgm:prSet/>
      <dgm:spPr/>
      <dgm:t>
        <a:bodyPr/>
        <a:lstStyle/>
        <a:p>
          <a:endParaRPr lang="en-US"/>
        </a:p>
      </dgm:t>
    </dgm:pt>
    <dgm:pt modelId="{F6170229-41B3-4F68-B530-24410F07293F}">
      <dgm:prSet/>
      <dgm:spPr/>
      <dgm:t>
        <a:bodyPr/>
        <a:lstStyle/>
        <a:p>
          <a:r>
            <a:rPr lang="en-GB"/>
            <a:t>Hebrew/Aramaic   -   Shalom </a:t>
          </a:r>
          <a:endParaRPr lang="en-US"/>
        </a:p>
      </dgm:t>
    </dgm:pt>
    <dgm:pt modelId="{F658CB1C-D7AE-4F0E-A419-31A7CD772E94}" type="parTrans" cxnId="{B1DB925F-9B36-486E-BDA8-3552727DF980}">
      <dgm:prSet/>
      <dgm:spPr/>
      <dgm:t>
        <a:bodyPr/>
        <a:lstStyle/>
        <a:p>
          <a:endParaRPr lang="en-US"/>
        </a:p>
      </dgm:t>
    </dgm:pt>
    <dgm:pt modelId="{93876DFB-3679-45E6-9E6B-942844A0D6B0}" type="sibTrans" cxnId="{B1DB925F-9B36-486E-BDA8-3552727DF980}">
      <dgm:prSet/>
      <dgm:spPr/>
      <dgm:t>
        <a:bodyPr/>
        <a:lstStyle/>
        <a:p>
          <a:endParaRPr lang="en-US"/>
        </a:p>
      </dgm:t>
    </dgm:pt>
    <dgm:pt modelId="{8D63F22F-9BE3-4BC7-9EE5-131F94C75812}" type="pres">
      <dgm:prSet presAssocID="{EEA4CF93-0D19-44D5-9E75-9095AC7C3D07}" presName="linear" presStyleCnt="0">
        <dgm:presLayoutVars>
          <dgm:animLvl val="lvl"/>
          <dgm:resizeHandles val="exact"/>
        </dgm:presLayoutVars>
      </dgm:prSet>
      <dgm:spPr/>
      <dgm:t>
        <a:bodyPr/>
        <a:lstStyle/>
        <a:p>
          <a:endParaRPr lang="en-GB"/>
        </a:p>
      </dgm:t>
    </dgm:pt>
    <dgm:pt modelId="{8D31C338-E758-47DB-BE4F-DF2D1CA8319B}" type="pres">
      <dgm:prSet presAssocID="{053F66E3-34E6-4578-A6B7-4A79DE0AFE59}" presName="parentText" presStyleLbl="node1" presStyleIdx="0" presStyleCnt="2">
        <dgm:presLayoutVars>
          <dgm:chMax val="0"/>
          <dgm:bulletEnabled val="1"/>
        </dgm:presLayoutVars>
      </dgm:prSet>
      <dgm:spPr/>
      <dgm:t>
        <a:bodyPr/>
        <a:lstStyle/>
        <a:p>
          <a:endParaRPr lang="en-GB"/>
        </a:p>
      </dgm:t>
    </dgm:pt>
    <dgm:pt modelId="{C5321587-1694-4D2B-BBBD-E2CD670AA1F2}" type="pres">
      <dgm:prSet presAssocID="{F959CF19-373D-4D23-AA89-BA175AB33E71}" presName="spacer" presStyleCnt="0"/>
      <dgm:spPr/>
    </dgm:pt>
    <dgm:pt modelId="{6D68D258-1838-45F4-9598-8A4012C56212}" type="pres">
      <dgm:prSet presAssocID="{F6170229-41B3-4F68-B530-24410F07293F}" presName="parentText" presStyleLbl="node1" presStyleIdx="1" presStyleCnt="2">
        <dgm:presLayoutVars>
          <dgm:chMax val="0"/>
          <dgm:bulletEnabled val="1"/>
        </dgm:presLayoutVars>
      </dgm:prSet>
      <dgm:spPr/>
      <dgm:t>
        <a:bodyPr/>
        <a:lstStyle/>
        <a:p>
          <a:endParaRPr lang="en-GB"/>
        </a:p>
      </dgm:t>
    </dgm:pt>
  </dgm:ptLst>
  <dgm:cxnLst>
    <dgm:cxn modelId="{AFBB4A10-7ED0-4D04-861A-6E7345FC0A8C}" type="presOf" srcId="{F6170229-41B3-4F68-B530-24410F07293F}" destId="{6D68D258-1838-45F4-9598-8A4012C56212}" srcOrd="0" destOrd="0" presId="urn:microsoft.com/office/officeart/2005/8/layout/vList2"/>
    <dgm:cxn modelId="{191ACE5E-0334-4A14-ADE0-05F5A48913E2}" type="presOf" srcId="{053F66E3-34E6-4578-A6B7-4A79DE0AFE59}" destId="{8D31C338-E758-47DB-BE4F-DF2D1CA8319B}" srcOrd="0" destOrd="0" presId="urn:microsoft.com/office/officeart/2005/8/layout/vList2"/>
    <dgm:cxn modelId="{64014C8D-15AE-4E38-9AB2-803267DB72BC}" srcId="{EEA4CF93-0D19-44D5-9E75-9095AC7C3D07}" destId="{053F66E3-34E6-4578-A6B7-4A79DE0AFE59}" srcOrd="0" destOrd="0" parTransId="{A4E2A1F7-568E-445A-B068-4BB8C7E056B5}" sibTransId="{F959CF19-373D-4D23-AA89-BA175AB33E71}"/>
    <dgm:cxn modelId="{8D15C2E9-420B-4ED8-8BC6-A021C8199600}" type="presOf" srcId="{EEA4CF93-0D19-44D5-9E75-9095AC7C3D07}" destId="{8D63F22F-9BE3-4BC7-9EE5-131F94C75812}" srcOrd="0" destOrd="0" presId="urn:microsoft.com/office/officeart/2005/8/layout/vList2"/>
    <dgm:cxn modelId="{B1DB925F-9B36-486E-BDA8-3552727DF980}" srcId="{EEA4CF93-0D19-44D5-9E75-9095AC7C3D07}" destId="{F6170229-41B3-4F68-B530-24410F07293F}" srcOrd="1" destOrd="0" parTransId="{F658CB1C-D7AE-4F0E-A419-31A7CD772E94}" sibTransId="{93876DFB-3679-45E6-9E6B-942844A0D6B0}"/>
    <dgm:cxn modelId="{D57AA15D-709D-4F8F-8A42-A1C28B5AA2FE}" type="presParOf" srcId="{8D63F22F-9BE3-4BC7-9EE5-131F94C75812}" destId="{8D31C338-E758-47DB-BE4F-DF2D1CA8319B}" srcOrd="0" destOrd="0" presId="urn:microsoft.com/office/officeart/2005/8/layout/vList2"/>
    <dgm:cxn modelId="{10D7479C-2C5B-4323-AC09-6A92A60B779C}" type="presParOf" srcId="{8D63F22F-9BE3-4BC7-9EE5-131F94C75812}" destId="{C5321587-1694-4D2B-BBBD-E2CD670AA1F2}" srcOrd="1" destOrd="0" presId="urn:microsoft.com/office/officeart/2005/8/layout/vList2"/>
    <dgm:cxn modelId="{A98BACAC-37B4-4D01-9B7B-49619A251C21}" type="presParOf" srcId="{8D63F22F-9BE3-4BC7-9EE5-131F94C75812}" destId="{6D68D258-1838-45F4-9598-8A4012C56212}" srcOrd="2"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2C72C7-F8D2-44C9-BB6A-0FF3D1693393}"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D779C742-2CEB-4EA8-849C-109999BEBD76}">
      <dgm:prSet/>
      <dgm:spPr/>
      <dgm:t>
        <a:bodyPr/>
        <a:lstStyle/>
        <a:p>
          <a:r>
            <a:rPr lang="en-GB"/>
            <a:t>Receive peace</a:t>
          </a:r>
          <a:endParaRPr lang="en-US"/>
        </a:p>
      </dgm:t>
    </dgm:pt>
    <dgm:pt modelId="{980C0A36-8FE1-4E05-A082-40BD4A5D7324}" type="parTrans" cxnId="{2A008DC0-7504-4F93-AF80-4C9266905E15}">
      <dgm:prSet/>
      <dgm:spPr/>
      <dgm:t>
        <a:bodyPr/>
        <a:lstStyle/>
        <a:p>
          <a:endParaRPr lang="en-US"/>
        </a:p>
      </dgm:t>
    </dgm:pt>
    <dgm:pt modelId="{502ED521-E747-4E26-86F3-24A0BFBEB21E}" type="sibTrans" cxnId="{2A008DC0-7504-4F93-AF80-4C9266905E15}">
      <dgm:prSet/>
      <dgm:spPr/>
      <dgm:t>
        <a:bodyPr/>
        <a:lstStyle/>
        <a:p>
          <a:endParaRPr lang="en-US"/>
        </a:p>
      </dgm:t>
    </dgm:pt>
    <dgm:pt modelId="{8E832B04-1C90-4E3B-936E-ECC204FEFDB1}">
      <dgm:prSet/>
      <dgm:spPr/>
      <dgm:t>
        <a:bodyPr/>
        <a:lstStyle/>
        <a:p>
          <a:r>
            <a:rPr lang="en-GB"/>
            <a:t>Receive the Holy Spirit</a:t>
          </a:r>
          <a:endParaRPr lang="en-US"/>
        </a:p>
      </dgm:t>
    </dgm:pt>
    <dgm:pt modelId="{2F02B534-A25F-4241-8AB5-ED948E185D98}" type="parTrans" cxnId="{9DB079E2-5BD5-4337-92D8-047DC7DFBAE2}">
      <dgm:prSet/>
      <dgm:spPr/>
      <dgm:t>
        <a:bodyPr/>
        <a:lstStyle/>
        <a:p>
          <a:endParaRPr lang="en-US"/>
        </a:p>
      </dgm:t>
    </dgm:pt>
    <dgm:pt modelId="{E502AC21-7717-43E2-BF37-D525DEBEA1BB}" type="sibTrans" cxnId="{9DB079E2-5BD5-4337-92D8-047DC7DFBAE2}">
      <dgm:prSet/>
      <dgm:spPr/>
      <dgm:t>
        <a:bodyPr/>
        <a:lstStyle/>
        <a:p>
          <a:endParaRPr lang="en-US"/>
        </a:p>
      </dgm:t>
    </dgm:pt>
    <dgm:pt modelId="{93DB6FFC-AE9A-4703-AAB4-B83E65007D49}" type="pres">
      <dgm:prSet presAssocID="{C82C72C7-F8D2-44C9-BB6A-0FF3D1693393}" presName="hierChild1" presStyleCnt="0">
        <dgm:presLayoutVars>
          <dgm:chPref val="1"/>
          <dgm:dir/>
          <dgm:animOne val="branch"/>
          <dgm:animLvl val="lvl"/>
          <dgm:resizeHandles/>
        </dgm:presLayoutVars>
      </dgm:prSet>
      <dgm:spPr/>
      <dgm:t>
        <a:bodyPr/>
        <a:lstStyle/>
        <a:p>
          <a:endParaRPr lang="en-GB"/>
        </a:p>
      </dgm:t>
    </dgm:pt>
    <dgm:pt modelId="{49D190AC-0E2E-4EC3-83B2-FCDA09262036}" type="pres">
      <dgm:prSet presAssocID="{D779C742-2CEB-4EA8-849C-109999BEBD76}" presName="hierRoot1" presStyleCnt="0"/>
      <dgm:spPr/>
    </dgm:pt>
    <dgm:pt modelId="{C2C5AD31-DA3B-4A35-B933-8DB8EF83DC09}" type="pres">
      <dgm:prSet presAssocID="{D779C742-2CEB-4EA8-849C-109999BEBD76}" presName="composite" presStyleCnt="0"/>
      <dgm:spPr/>
    </dgm:pt>
    <dgm:pt modelId="{EF5D6EC7-DF05-4F24-9719-136D543FC238}" type="pres">
      <dgm:prSet presAssocID="{D779C742-2CEB-4EA8-849C-109999BEBD76}" presName="background" presStyleLbl="node0" presStyleIdx="0" presStyleCnt="2"/>
      <dgm:spPr/>
    </dgm:pt>
    <dgm:pt modelId="{07097B65-54D7-4852-A3B3-FFFE651FEB0F}" type="pres">
      <dgm:prSet presAssocID="{D779C742-2CEB-4EA8-849C-109999BEBD76}" presName="text" presStyleLbl="fgAcc0" presStyleIdx="0" presStyleCnt="2">
        <dgm:presLayoutVars>
          <dgm:chPref val="3"/>
        </dgm:presLayoutVars>
      </dgm:prSet>
      <dgm:spPr/>
      <dgm:t>
        <a:bodyPr/>
        <a:lstStyle/>
        <a:p>
          <a:endParaRPr lang="en-GB"/>
        </a:p>
      </dgm:t>
    </dgm:pt>
    <dgm:pt modelId="{66E887FA-1AD7-4E3F-8D30-C1D0C30EB060}" type="pres">
      <dgm:prSet presAssocID="{D779C742-2CEB-4EA8-849C-109999BEBD76}" presName="hierChild2" presStyleCnt="0"/>
      <dgm:spPr/>
    </dgm:pt>
    <dgm:pt modelId="{51C1F064-8C70-4D2F-9BED-DA0C9F399220}" type="pres">
      <dgm:prSet presAssocID="{8E832B04-1C90-4E3B-936E-ECC204FEFDB1}" presName="hierRoot1" presStyleCnt="0"/>
      <dgm:spPr/>
    </dgm:pt>
    <dgm:pt modelId="{D6E62450-19D6-4FC0-8079-34F4207058D6}" type="pres">
      <dgm:prSet presAssocID="{8E832B04-1C90-4E3B-936E-ECC204FEFDB1}" presName="composite" presStyleCnt="0"/>
      <dgm:spPr/>
    </dgm:pt>
    <dgm:pt modelId="{E6B3D788-AB17-44A9-A0AD-DA28BFE9A912}" type="pres">
      <dgm:prSet presAssocID="{8E832B04-1C90-4E3B-936E-ECC204FEFDB1}" presName="background" presStyleLbl="node0" presStyleIdx="1" presStyleCnt="2"/>
      <dgm:spPr/>
    </dgm:pt>
    <dgm:pt modelId="{2E26B4C4-D36E-43D2-AFF4-89992E2B15FF}" type="pres">
      <dgm:prSet presAssocID="{8E832B04-1C90-4E3B-936E-ECC204FEFDB1}" presName="text" presStyleLbl="fgAcc0" presStyleIdx="1" presStyleCnt="2">
        <dgm:presLayoutVars>
          <dgm:chPref val="3"/>
        </dgm:presLayoutVars>
      </dgm:prSet>
      <dgm:spPr/>
      <dgm:t>
        <a:bodyPr/>
        <a:lstStyle/>
        <a:p>
          <a:endParaRPr lang="en-GB"/>
        </a:p>
      </dgm:t>
    </dgm:pt>
    <dgm:pt modelId="{4135B2CB-535F-4B73-9BE8-B6524B50094A}" type="pres">
      <dgm:prSet presAssocID="{8E832B04-1C90-4E3B-936E-ECC204FEFDB1}" presName="hierChild2" presStyleCnt="0"/>
      <dgm:spPr/>
    </dgm:pt>
  </dgm:ptLst>
  <dgm:cxnLst>
    <dgm:cxn modelId="{2A008DC0-7504-4F93-AF80-4C9266905E15}" srcId="{C82C72C7-F8D2-44C9-BB6A-0FF3D1693393}" destId="{D779C742-2CEB-4EA8-849C-109999BEBD76}" srcOrd="0" destOrd="0" parTransId="{980C0A36-8FE1-4E05-A082-40BD4A5D7324}" sibTransId="{502ED521-E747-4E26-86F3-24A0BFBEB21E}"/>
    <dgm:cxn modelId="{E1DCED19-B64E-43AF-84E0-4BE0C1E76077}" type="presOf" srcId="{C82C72C7-F8D2-44C9-BB6A-0FF3D1693393}" destId="{93DB6FFC-AE9A-4703-AAB4-B83E65007D49}" srcOrd="0" destOrd="0" presId="urn:microsoft.com/office/officeart/2005/8/layout/hierarchy1"/>
    <dgm:cxn modelId="{1A12F7D4-3C5F-454B-A72F-FC59E3B65806}" type="presOf" srcId="{D779C742-2CEB-4EA8-849C-109999BEBD76}" destId="{07097B65-54D7-4852-A3B3-FFFE651FEB0F}" srcOrd="0" destOrd="0" presId="urn:microsoft.com/office/officeart/2005/8/layout/hierarchy1"/>
    <dgm:cxn modelId="{220B4D0A-5B88-49E6-BE93-031C382574B6}" type="presOf" srcId="{8E832B04-1C90-4E3B-936E-ECC204FEFDB1}" destId="{2E26B4C4-D36E-43D2-AFF4-89992E2B15FF}" srcOrd="0" destOrd="0" presId="urn:microsoft.com/office/officeart/2005/8/layout/hierarchy1"/>
    <dgm:cxn modelId="{9DB079E2-5BD5-4337-92D8-047DC7DFBAE2}" srcId="{C82C72C7-F8D2-44C9-BB6A-0FF3D1693393}" destId="{8E832B04-1C90-4E3B-936E-ECC204FEFDB1}" srcOrd="1" destOrd="0" parTransId="{2F02B534-A25F-4241-8AB5-ED948E185D98}" sibTransId="{E502AC21-7717-43E2-BF37-D525DEBEA1BB}"/>
    <dgm:cxn modelId="{94727917-5109-4823-83BE-35B3641025AF}" type="presParOf" srcId="{93DB6FFC-AE9A-4703-AAB4-B83E65007D49}" destId="{49D190AC-0E2E-4EC3-83B2-FCDA09262036}" srcOrd="0" destOrd="0" presId="urn:microsoft.com/office/officeart/2005/8/layout/hierarchy1"/>
    <dgm:cxn modelId="{CF9D5651-2503-4673-A9C8-87D6D8C4B597}" type="presParOf" srcId="{49D190AC-0E2E-4EC3-83B2-FCDA09262036}" destId="{C2C5AD31-DA3B-4A35-B933-8DB8EF83DC09}" srcOrd="0" destOrd="0" presId="urn:microsoft.com/office/officeart/2005/8/layout/hierarchy1"/>
    <dgm:cxn modelId="{74402FB1-D296-4EAA-881C-C549F039B9E4}" type="presParOf" srcId="{C2C5AD31-DA3B-4A35-B933-8DB8EF83DC09}" destId="{EF5D6EC7-DF05-4F24-9719-136D543FC238}" srcOrd="0" destOrd="0" presId="urn:microsoft.com/office/officeart/2005/8/layout/hierarchy1"/>
    <dgm:cxn modelId="{7BD6CAFE-2847-43E6-AC88-F88485CB3852}" type="presParOf" srcId="{C2C5AD31-DA3B-4A35-B933-8DB8EF83DC09}" destId="{07097B65-54D7-4852-A3B3-FFFE651FEB0F}" srcOrd="1" destOrd="0" presId="urn:microsoft.com/office/officeart/2005/8/layout/hierarchy1"/>
    <dgm:cxn modelId="{9B155D2F-49B8-42D4-B9A6-19ED2BB99B97}" type="presParOf" srcId="{49D190AC-0E2E-4EC3-83B2-FCDA09262036}" destId="{66E887FA-1AD7-4E3F-8D30-C1D0C30EB060}" srcOrd="1" destOrd="0" presId="urn:microsoft.com/office/officeart/2005/8/layout/hierarchy1"/>
    <dgm:cxn modelId="{43685AE4-3E96-43B7-B346-1EA9EB555B2F}" type="presParOf" srcId="{93DB6FFC-AE9A-4703-AAB4-B83E65007D49}" destId="{51C1F064-8C70-4D2F-9BED-DA0C9F399220}" srcOrd="1" destOrd="0" presId="urn:microsoft.com/office/officeart/2005/8/layout/hierarchy1"/>
    <dgm:cxn modelId="{737CAE91-9E40-4BEF-BDF9-296589233CAF}" type="presParOf" srcId="{51C1F064-8C70-4D2F-9BED-DA0C9F399220}" destId="{D6E62450-19D6-4FC0-8079-34F4207058D6}" srcOrd="0" destOrd="0" presId="urn:microsoft.com/office/officeart/2005/8/layout/hierarchy1"/>
    <dgm:cxn modelId="{FF4ECA02-CC70-4302-9DEA-A465982A2580}" type="presParOf" srcId="{D6E62450-19D6-4FC0-8079-34F4207058D6}" destId="{E6B3D788-AB17-44A9-A0AD-DA28BFE9A912}" srcOrd="0" destOrd="0" presId="urn:microsoft.com/office/officeart/2005/8/layout/hierarchy1"/>
    <dgm:cxn modelId="{DD324882-8544-44E8-8BE6-10474CD0B924}" type="presParOf" srcId="{D6E62450-19D6-4FC0-8079-34F4207058D6}" destId="{2E26B4C4-D36E-43D2-AFF4-89992E2B15FF}" srcOrd="1" destOrd="0" presId="urn:microsoft.com/office/officeart/2005/8/layout/hierarchy1"/>
    <dgm:cxn modelId="{EDC46614-F83F-482F-998B-1D9D978F2026}" type="presParOf" srcId="{51C1F064-8C70-4D2F-9BED-DA0C9F399220}" destId="{4135B2CB-535F-4B73-9BE8-B6524B50094A}"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31C338-E758-47DB-BE4F-DF2D1CA8319B}">
      <dsp:nvSpPr>
        <dsp:cNvPr id="0" name=""/>
        <dsp:cNvSpPr/>
      </dsp:nvSpPr>
      <dsp:spPr>
        <a:xfrm>
          <a:off x="0" y="917038"/>
          <a:ext cx="3932237" cy="124698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kern="1200"/>
            <a:t>Greek – Eirene</a:t>
          </a:r>
          <a:endParaRPr lang="en-US" sz="3300" kern="1200"/>
        </a:p>
      </dsp:txBody>
      <dsp:txXfrm>
        <a:off x="60873" y="977911"/>
        <a:ext cx="3810491" cy="1125236"/>
      </dsp:txXfrm>
    </dsp:sp>
    <dsp:sp modelId="{6D68D258-1838-45F4-9598-8A4012C56212}">
      <dsp:nvSpPr>
        <dsp:cNvPr id="0" name=""/>
        <dsp:cNvSpPr/>
      </dsp:nvSpPr>
      <dsp:spPr>
        <a:xfrm>
          <a:off x="0" y="2259061"/>
          <a:ext cx="3932237" cy="124698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GB" sz="3300" kern="1200"/>
            <a:t>Hebrew/Aramaic   -   Shalom </a:t>
          </a:r>
          <a:endParaRPr lang="en-US" sz="3300" kern="1200"/>
        </a:p>
      </dsp:txBody>
      <dsp:txXfrm>
        <a:off x="60873" y="2319934"/>
        <a:ext cx="3810491" cy="1125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D6EC7-DF05-4F24-9719-136D543FC238}">
      <dsp:nvSpPr>
        <dsp:cNvPr id="0" name=""/>
        <dsp:cNvSpPr/>
      </dsp:nvSpPr>
      <dsp:spPr>
        <a:xfrm>
          <a:off x="466" y="1264984"/>
          <a:ext cx="1637681" cy="1039927"/>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097B65-54D7-4852-A3B3-FFFE651FEB0F}">
      <dsp:nvSpPr>
        <dsp:cNvPr id="0" name=""/>
        <dsp:cNvSpPr/>
      </dsp:nvSpPr>
      <dsp:spPr>
        <a:xfrm>
          <a:off x="182431" y="1437850"/>
          <a:ext cx="1637681" cy="1039927"/>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t>Receive peace</a:t>
          </a:r>
          <a:endParaRPr lang="en-US" sz="2000" kern="1200"/>
        </a:p>
      </dsp:txBody>
      <dsp:txXfrm>
        <a:off x="212889" y="1468308"/>
        <a:ext cx="1576765" cy="979011"/>
      </dsp:txXfrm>
    </dsp:sp>
    <dsp:sp modelId="{E6B3D788-AB17-44A9-A0AD-DA28BFE9A912}">
      <dsp:nvSpPr>
        <dsp:cNvPr id="0" name=""/>
        <dsp:cNvSpPr/>
      </dsp:nvSpPr>
      <dsp:spPr>
        <a:xfrm>
          <a:off x="2002076" y="1264984"/>
          <a:ext cx="1637681" cy="1039927"/>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26B4C4-D36E-43D2-AFF4-89992E2B15FF}">
      <dsp:nvSpPr>
        <dsp:cNvPr id="0" name=""/>
        <dsp:cNvSpPr/>
      </dsp:nvSpPr>
      <dsp:spPr>
        <a:xfrm>
          <a:off x="2184041" y="1437850"/>
          <a:ext cx="1637681" cy="1039927"/>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t>Receive the Holy Spirit</a:t>
          </a:r>
          <a:endParaRPr lang="en-US" sz="2000" kern="1200"/>
        </a:p>
      </dsp:txBody>
      <dsp:txXfrm>
        <a:off x="2214499" y="1468308"/>
        <a:ext cx="1576765" cy="97901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vl1pPr>
          </a:lstStyle>
          <a:p>
            <a:endParaRPr lang="en-GB"/>
          </a:p>
        </p:txBody>
      </p:sp>
      <p:sp>
        <p:nvSpPr>
          <p:cNvPr id="3" name="Date Placeholder 2"/>
          <p:cNvSpPr>
            <a:spLocks noGrp="1"/>
          </p:cNvSpPr>
          <p:nvPr>
            <p:ph type="dt" idx="1"/>
          </p:nvPr>
        </p:nvSpPr>
        <p:spPr>
          <a:xfrm>
            <a:off x="3902597" y="0"/>
            <a:ext cx="2985558" cy="485232"/>
          </a:xfrm>
          <a:prstGeom prst="rect">
            <a:avLst/>
          </a:prstGeom>
        </p:spPr>
        <p:txBody>
          <a:bodyPr vert="horz" lIns="94631" tIns="47316" rIns="94631" bIns="47316" rtlCol="0"/>
          <a:lstStyle>
            <a:lvl1pPr algn="r">
              <a:defRPr sz="1200"/>
            </a:lvl1pPr>
          </a:lstStyle>
          <a:p>
            <a:fld id="{B9862C4C-38D0-4721-8385-C3B946E1C3D5}" type="datetimeFigureOut">
              <a:rPr lang="en-GB" smtClean="0"/>
              <a:t>10/04/2024</a:t>
            </a:fld>
            <a:endParaRPr lang="en-GB"/>
          </a:p>
        </p:txBody>
      </p:sp>
      <p:sp>
        <p:nvSpPr>
          <p:cNvPr id="4" name="Slide Image Placeholder 3"/>
          <p:cNvSpPr>
            <a:spLocks noGrp="1" noRot="1" noChangeAspect="1"/>
          </p:cNvSpPr>
          <p:nvPr>
            <p:ph type="sldImg" idx="2"/>
          </p:nvPr>
        </p:nvSpPr>
        <p:spPr>
          <a:xfrm>
            <a:off x="542925" y="1208088"/>
            <a:ext cx="5803900" cy="3265487"/>
          </a:xfrm>
          <a:prstGeom prst="rect">
            <a:avLst/>
          </a:prstGeom>
          <a:noFill/>
          <a:ln w="12700">
            <a:solidFill>
              <a:prstClr val="black"/>
            </a:solidFill>
          </a:ln>
        </p:spPr>
        <p:txBody>
          <a:bodyPr vert="horz" lIns="94631" tIns="47316" rIns="94631" bIns="47316" rtlCol="0" anchor="ctr"/>
          <a:lstStyle/>
          <a:p>
            <a:endParaRPr lang="en-GB"/>
          </a:p>
        </p:txBody>
      </p:sp>
      <p:sp>
        <p:nvSpPr>
          <p:cNvPr id="5" name="Notes Placeholder 4"/>
          <p:cNvSpPr>
            <a:spLocks noGrp="1"/>
          </p:cNvSpPr>
          <p:nvPr>
            <p:ph type="body" sz="quarter" idx="3"/>
          </p:nvPr>
        </p:nvSpPr>
        <p:spPr>
          <a:xfrm>
            <a:off x="688975" y="4654193"/>
            <a:ext cx="5511800" cy="3807976"/>
          </a:xfrm>
          <a:prstGeom prst="rect">
            <a:avLst/>
          </a:prstGeom>
        </p:spPr>
        <p:txBody>
          <a:bodyPr vert="horz" lIns="94631" tIns="47316" rIns="94631" bIns="473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85820"/>
            <a:ext cx="2985558" cy="485231"/>
          </a:xfrm>
          <a:prstGeom prst="rect">
            <a:avLst/>
          </a:prstGeom>
        </p:spPr>
        <p:txBody>
          <a:bodyPr vert="horz" lIns="94631" tIns="47316" rIns="94631" bIns="47316" rtlCol="0" anchor="b"/>
          <a:lstStyle>
            <a:lvl1pPr algn="l">
              <a:defRPr sz="1200"/>
            </a:lvl1pPr>
          </a:lstStyle>
          <a:p>
            <a:endParaRPr lang="en-GB"/>
          </a:p>
        </p:txBody>
      </p:sp>
      <p:sp>
        <p:nvSpPr>
          <p:cNvPr id="7" name="Slide Number Placeholder 6"/>
          <p:cNvSpPr>
            <a:spLocks noGrp="1"/>
          </p:cNvSpPr>
          <p:nvPr>
            <p:ph type="sldNum" sz="quarter" idx="5"/>
          </p:nvPr>
        </p:nvSpPr>
        <p:spPr>
          <a:xfrm>
            <a:off x="3902597" y="9185820"/>
            <a:ext cx="2985558" cy="485231"/>
          </a:xfrm>
          <a:prstGeom prst="rect">
            <a:avLst/>
          </a:prstGeom>
        </p:spPr>
        <p:txBody>
          <a:bodyPr vert="horz" lIns="94631" tIns="47316" rIns="94631" bIns="47316" rtlCol="0" anchor="b"/>
          <a:lstStyle>
            <a:lvl1pPr algn="r">
              <a:defRPr sz="1200"/>
            </a:lvl1pPr>
          </a:lstStyle>
          <a:p>
            <a:fld id="{BA402962-352E-43AF-9208-1A112A26B490}" type="slidenum">
              <a:rPr lang="en-GB" smtClean="0"/>
              <a:t>‹#›</a:t>
            </a:fld>
            <a:endParaRPr lang="en-GB"/>
          </a:p>
        </p:txBody>
      </p:sp>
    </p:spTree>
    <p:extLst>
      <p:ext uri="{BB962C8B-B14F-4D97-AF65-F5344CB8AC3E}">
        <p14:creationId xmlns:p14="http://schemas.microsoft.com/office/powerpoint/2010/main" val="406988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402962-352E-43AF-9208-1A112A26B490}" type="slidenum">
              <a:rPr lang="en-GB" smtClean="0"/>
              <a:t>4</a:t>
            </a:fld>
            <a:endParaRPr lang="en-GB"/>
          </a:p>
        </p:txBody>
      </p:sp>
    </p:spTree>
    <p:extLst>
      <p:ext uri="{BB962C8B-B14F-4D97-AF65-F5344CB8AC3E}">
        <p14:creationId xmlns:p14="http://schemas.microsoft.com/office/powerpoint/2010/main" val="186735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402962-352E-43AF-9208-1A112A26B490}" type="slidenum">
              <a:rPr lang="en-GB" smtClean="0"/>
              <a:t>6</a:t>
            </a:fld>
            <a:endParaRPr lang="en-GB"/>
          </a:p>
        </p:txBody>
      </p:sp>
    </p:spTree>
    <p:extLst>
      <p:ext uri="{BB962C8B-B14F-4D97-AF65-F5344CB8AC3E}">
        <p14:creationId xmlns:p14="http://schemas.microsoft.com/office/powerpoint/2010/main" val="624467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E46BF-D23C-FC7E-FA72-50BD0D3535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4FF81A6-6C5D-AE20-DCCA-A4EEABA0A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146DE6D-834A-0574-81B5-8D49E02529C9}"/>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5" name="Footer Placeholder 4">
            <a:extLst>
              <a:ext uri="{FF2B5EF4-FFF2-40B4-BE49-F238E27FC236}">
                <a16:creationId xmlns:a16="http://schemas.microsoft.com/office/drawing/2014/main" xmlns="" id="{501C65F6-40E7-0E7E-C222-7EED30151D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8A178EB-75BD-A04E-2CF4-CDC9B6C6B285}"/>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315180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0694A-4D0D-7916-102D-526EFE287BD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E606440-2CAA-922A-B6A2-7542DB387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B3B483D-77A1-0572-66DC-C66D58688F86}"/>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5" name="Footer Placeholder 4">
            <a:extLst>
              <a:ext uri="{FF2B5EF4-FFF2-40B4-BE49-F238E27FC236}">
                <a16:creationId xmlns:a16="http://schemas.microsoft.com/office/drawing/2014/main" xmlns="" id="{52E8D954-7EFD-C828-2F83-3A862FF3D2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72E208-03A9-E789-B860-4B5209A9B98C}"/>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2538858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B974E2E-36E9-D560-36C0-ABF87CC1AC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DB61C5A-0D4A-9B23-9BE2-F4CDAA5941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E52D495-0DCE-8AA9-7A80-3132E66D79F5}"/>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5" name="Footer Placeholder 4">
            <a:extLst>
              <a:ext uri="{FF2B5EF4-FFF2-40B4-BE49-F238E27FC236}">
                <a16:creationId xmlns:a16="http://schemas.microsoft.com/office/drawing/2014/main" xmlns="" id="{50E0BB87-ED1B-387B-6AA4-A74E9E8018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890B3CB-96E6-4FD4-EAB9-A8EA18892999}"/>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372071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794D69-C3A1-BBA6-EA79-73BE1F10E8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3C07B6E-C1BF-83CB-EDDA-7B52C1D537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2812B17-B6F3-E51D-3964-7FC0D14EC2E1}"/>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5" name="Footer Placeholder 4">
            <a:extLst>
              <a:ext uri="{FF2B5EF4-FFF2-40B4-BE49-F238E27FC236}">
                <a16:creationId xmlns:a16="http://schemas.microsoft.com/office/drawing/2014/main" xmlns="" id="{81335194-EAC0-B6C9-EB89-F864BFDC53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C63E80-3CFA-D2FD-E61F-12D4460E285D}"/>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327823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E3AFFC-3819-F141-DE04-9403DA9230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48E1F99-24A1-AC0C-D628-05DEA36F38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B3C1A55-41E8-BB1E-B5AD-131ABA23EA34}"/>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5" name="Footer Placeholder 4">
            <a:extLst>
              <a:ext uri="{FF2B5EF4-FFF2-40B4-BE49-F238E27FC236}">
                <a16:creationId xmlns:a16="http://schemas.microsoft.com/office/drawing/2014/main" xmlns="" id="{04D80BB1-6C39-47CC-348B-A41AA937A2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D55B038-EDC2-6E7E-F152-DA2724B9CFD2}"/>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421204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D73B9F-5CB1-48B4-F493-5FF32EBAA5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7C0540B-91EB-8E8C-9396-4C8A0D9931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2633FC9-33D3-AF57-309A-E67F9CFFC9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6C407DE-EDDC-07CD-FABD-82C93CD8C055}"/>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6" name="Footer Placeholder 5">
            <a:extLst>
              <a:ext uri="{FF2B5EF4-FFF2-40B4-BE49-F238E27FC236}">
                <a16:creationId xmlns:a16="http://schemas.microsoft.com/office/drawing/2014/main" xmlns="" id="{D6725255-4C65-8B69-1C9C-131749BFDB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9201F6B-6540-FE88-F244-0F09A375BF3D}"/>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151101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E5A922-4277-5B96-57A8-C49E51E5D16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43B23FC-8454-3984-2970-9D4F8DF2E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223B1A4-C8D6-E6A9-C4FE-AAD851E8AE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2D9D5A0F-1829-9AA7-45F8-BA652ED0CE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9470686-8FC9-7ED6-86EF-880E002058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958F2B65-2C22-C50B-A2B5-13478E1E0F55}"/>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8" name="Footer Placeholder 7">
            <a:extLst>
              <a:ext uri="{FF2B5EF4-FFF2-40B4-BE49-F238E27FC236}">
                <a16:creationId xmlns:a16="http://schemas.microsoft.com/office/drawing/2014/main" xmlns="" id="{59968CFF-B742-C946-C98B-BE9421FC20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A5A229C-DACF-D07E-D2C1-DC4797A9364F}"/>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38373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0FA285-79CB-97F7-81FF-7DCBE9982D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6D0A9BF9-169C-A900-B5FD-C90288CA9AE4}"/>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4" name="Footer Placeholder 3">
            <a:extLst>
              <a:ext uri="{FF2B5EF4-FFF2-40B4-BE49-F238E27FC236}">
                <a16:creationId xmlns:a16="http://schemas.microsoft.com/office/drawing/2014/main" xmlns="" id="{E4D2C7C5-5519-FE06-15E4-BCD51DC639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3672E6D-751C-D8FA-B2EA-F49BAC61250A}"/>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273040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0C18630-4F0E-BDAD-45FD-CE4A41FB7182}"/>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3" name="Footer Placeholder 2">
            <a:extLst>
              <a:ext uri="{FF2B5EF4-FFF2-40B4-BE49-F238E27FC236}">
                <a16:creationId xmlns:a16="http://schemas.microsoft.com/office/drawing/2014/main" xmlns="" id="{73FB6DDA-6109-43EC-537C-64F57F8AF1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E60F1F8-2BCB-4CB6-41D3-330720584028}"/>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224438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50819E-3EF7-3346-4444-6CDDAE3751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B4080B7-B332-BF25-E9A2-9B7BC851D1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3A58B7A5-9089-EC8C-2265-568FA841EC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346963C-8EE6-721E-7410-6D4A68C1157C}"/>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6" name="Footer Placeholder 5">
            <a:extLst>
              <a:ext uri="{FF2B5EF4-FFF2-40B4-BE49-F238E27FC236}">
                <a16:creationId xmlns:a16="http://schemas.microsoft.com/office/drawing/2014/main" xmlns="" id="{FE0D5E6E-B895-2215-7F99-1F29C0D3E9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593DA60-4AFC-79CC-A9A4-59ADA69E843D}"/>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362077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D16E89-F0B3-6123-A042-1FAC89CA4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A905EBE-29E1-2B72-0F86-2E50A26BBF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FED62B6-3557-C24E-A72A-3F1D18FAE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2B6C2B8-FBDE-DCFC-1040-7EA9A1D1324D}"/>
              </a:ext>
            </a:extLst>
          </p:cNvPr>
          <p:cNvSpPr>
            <a:spLocks noGrp="1"/>
          </p:cNvSpPr>
          <p:nvPr>
            <p:ph type="dt" sz="half" idx="10"/>
          </p:nvPr>
        </p:nvSpPr>
        <p:spPr/>
        <p:txBody>
          <a:bodyPr/>
          <a:lstStyle/>
          <a:p>
            <a:fld id="{C837B561-7385-4189-90A2-18D4C710D813}" type="datetimeFigureOut">
              <a:rPr lang="en-GB" smtClean="0"/>
              <a:t>10/04/2024</a:t>
            </a:fld>
            <a:endParaRPr lang="en-GB"/>
          </a:p>
        </p:txBody>
      </p:sp>
      <p:sp>
        <p:nvSpPr>
          <p:cNvPr id="6" name="Footer Placeholder 5">
            <a:extLst>
              <a:ext uri="{FF2B5EF4-FFF2-40B4-BE49-F238E27FC236}">
                <a16:creationId xmlns:a16="http://schemas.microsoft.com/office/drawing/2014/main" xmlns="" id="{6F9D3818-4EB1-A1EA-23EE-2FA095A497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33CE85A-D345-F893-023A-A7E5D5A79B8B}"/>
              </a:ext>
            </a:extLst>
          </p:cNvPr>
          <p:cNvSpPr>
            <a:spLocks noGrp="1"/>
          </p:cNvSpPr>
          <p:nvPr>
            <p:ph type="sldNum" sz="quarter" idx="12"/>
          </p:nvPr>
        </p:nvSpPr>
        <p:spPr/>
        <p:txBody>
          <a:bodyPr/>
          <a:lstStyle/>
          <a:p>
            <a:fld id="{224BD0FE-DED4-470B-B5AE-E3553155DA5C}" type="slidenum">
              <a:rPr lang="en-GB" smtClean="0"/>
              <a:t>‹#›</a:t>
            </a:fld>
            <a:endParaRPr lang="en-GB"/>
          </a:p>
        </p:txBody>
      </p:sp>
    </p:spTree>
    <p:extLst>
      <p:ext uri="{BB962C8B-B14F-4D97-AF65-F5344CB8AC3E}">
        <p14:creationId xmlns:p14="http://schemas.microsoft.com/office/powerpoint/2010/main" val="172661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F1298A-77AF-FEEF-8188-143A5A20F0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BA352D2-91DE-059B-22F7-AA7AF7B49A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6DF9B01-9624-AF93-F209-724CBC94EC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837B561-7385-4189-90A2-18D4C710D813}" type="datetimeFigureOut">
              <a:rPr lang="en-GB" smtClean="0"/>
              <a:t>10/04/2024</a:t>
            </a:fld>
            <a:endParaRPr lang="en-GB"/>
          </a:p>
        </p:txBody>
      </p:sp>
      <p:sp>
        <p:nvSpPr>
          <p:cNvPr id="5" name="Footer Placeholder 4">
            <a:extLst>
              <a:ext uri="{FF2B5EF4-FFF2-40B4-BE49-F238E27FC236}">
                <a16:creationId xmlns:a16="http://schemas.microsoft.com/office/drawing/2014/main" xmlns="" id="{A0ACEF19-A2F1-1027-CA49-143B89C07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xmlns="" id="{C5E1C006-6D81-7D55-995A-1AD98C4F58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24BD0FE-DED4-470B-B5AE-E3553155DA5C}" type="slidenum">
              <a:rPr lang="en-GB" smtClean="0"/>
              <a:t>‹#›</a:t>
            </a:fld>
            <a:endParaRPr lang="en-GB"/>
          </a:p>
        </p:txBody>
      </p:sp>
    </p:spTree>
    <p:extLst>
      <p:ext uri="{BB962C8B-B14F-4D97-AF65-F5344CB8AC3E}">
        <p14:creationId xmlns:p14="http://schemas.microsoft.com/office/powerpoint/2010/main" val="1308973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s://www.flickr.com/photos/4thglryofgod/8712089084" TargetMode="External"/><Relationship Id="rId7" Type="http://schemas.openxmlformats.org/officeDocument/2006/relationships/diagramQuickStyle" Target="../diagrams/quickStyle1.xml"/><Relationship Id="rId2" Type="http://schemas.openxmlformats.org/officeDocument/2006/relationships/image" Target="../media/image1.jpg"/><Relationship Id="rId1" Type="http://schemas.openxmlformats.org/officeDocument/2006/relationships/slideLayout" Target="../slideLayouts/slideLayout9.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creativecommons.org/licenses/by-nd/3.0/" TargetMode="Externa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jpg"/><Relationship Id="rId7"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hyperlink" Target="https://creativecommons.org/licenses/by-nc-nd/3.0/" TargetMode="External"/><Relationship Id="rId4" Type="http://schemas.openxmlformats.org/officeDocument/2006/relationships/hyperlink" Target="https://epitemnein-epitomic.blogspot.com/2015/09/7-ways-to-pray-for-vulnerable.html" TargetMode="External"/><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B2052-EA46-0750-DD98-9351A0AECDA9}"/>
              </a:ext>
            </a:extLst>
          </p:cNvPr>
          <p:cNvSpPr>
            <a:spLocks noGrp="1"/>
          </p:cNvSpPr>
          <p:nvPr>
            <p:ph type="ctrTitle"/>
          </p:nvPr>
        </p:nvSpPr>
        <p:spPr>
          <a:xfrm>
            <a:off x="4159044" y="1122363"/>
            <a:ext cx="6508955" cy="45719"/>
          </a:xfrm>
        </p:spPr>
        <p:txBody>
          <a:bodyPr>
            <a:normAutofit fontScale="90000"/>
          </a:bodyPr>
          <a:lstStyle/>
          <a:p>
            <a:r>
              <a:rPr lang="en-GB" dirty="0"/>
              <a:t/>
            </a:r>
            <a:br>
              <a:rPr lang="en-GB" dirty="0"/>
            </a:br>
            <a:r>
              <a:rPr lang="en-GB" dirty="0"/>
              <a:t/>
            </a:r>
            <a:br>
              <a:rPr lang="en-GB" dirty="0"/>
            </a:br>
            <a:r>
              <a:rPr lang="en-GB" dirty="0"/>
              <a:t/>
            </a:r>
            <a:br>
              <a:rPr lang="en-GB" dirty="0"/>
            </a:br>
            <a:r>
              <a:rPr lang="en-GB" dirty="0"/>
              <a:t>John 20 19-23</a:t>
            </a:r>
          </a:p>
        </p:txBody>
      </p:sp>
      <p:sp>
        <p:nvSpPr>
          <p:cNvPr id="3" name="Subtitle 2">
            <a:extLst>
              <a:ext uri="{FF2B5EF4-FFF2-40B4-BE49-F238E27FC236}">
                <a16:creationId xmlns:a16="http://schemas.microsoft.com/office/drawing/2014/main" xmlns="" id="{F3D0202B-11FD-CA4B-C38E-E2EFC1EDD175}"/>
              </a:ext>
            </a:extLst>
          </p:cNvPr>
          <p:cNvSpPr>
            <a:spLocks noGrp="1"/>
          </p:cNvSpPr>
          <p:nvPr>
            <p:ph type="subTitle" idx="1"/>
          </p:nvPr>
        </p:nvSpPr>
        <p:spPr>
          <a:xfrm>
            <a:off x="1548580" y="1271017"/>
            <a:ext cx="9119419" cy="5029200"/>
          </a:xfrm>
        </p:spPr>
        <p:txBody>
          <a:bodyPr>
            <a:normAutofit fontScale="62500" lnSpcReduction="20000"/>
          </a:bodyPr>
          <a:lstStyle/>
          <a:p>
            <a:pPr algn="l">
              <a:lnSpc>
                <a:spcPct val="120000"/>
              </a:lnSpc>
            </a:pPr>
            <a:r>
              <a:rPr lang="en-GB" sz="4100" b="1" i="0" baseline="30000" dirty="0">
                <a:solidFill>
                  <a:srgbClr val="000000"/>
                </a:solidFill>
                <a:effectLst/>
                <a:highlight>
                  <a:srgbClr val="FFFFFF"/>
                </a:highlight>
                <a:latin typeface="system-ui"/>
              </a:rPr>
              <a:t>19 </a:t>
            </a:r>
            <a:r>
              <a:rPr lang="en-GB" sz="4100" b="0" i="0" dirty="0">
                <a:solidFill>
                  <a:srgbClr val="000000"/>
                </a:solidFill>
                <a:effectLst/>
                <a:highlight>
                  <a:srgbClr val="FFFFFF"/>
                </a:highlight>
                <a:latin typeface="system-ui"/>
              </a:rPr>
              <a:t>On the evening of that first day of the week, when the disciples were together, with the doors locked for fear of the Jewish leaders, Jesus came and stood among them and said, “Peace be with you!” </a:t>
            </a:r>
            <a:r>
              <a:rPr lang="en-GB" sz="4100" b="1" i="0" baseline="30000" dirty="0">
                <a:solidFill>
                  <a:srgbClr val="000000"/>
                </a:solidFill>
                <a:effectLst/>
                <a:highlight>
                  <a:srgbClr val="FFFFFF"/>
                </a:highlight>
                <a:latin typeface="system-ui"/>
              </a:rPr>
              <a:t>20 </a:t>
            </a:r>
            <a:r>
              <a:rPr lang="en-GB" sz="4100" b="0" i="0" dirty="0">
                <a:solidFill>
                  <a:srgbClr val="000000"/>
                </a:solidFill>
                <a:effectLst/>
                <a:highlight>
                  <a:srgbClr val="FFFFFF"/>
                </a:highlight>
                <a:latin typeface="system-ui"/>
              </a:rPr>
              <a:t>After he said this, he showed them his hands and side. The disciples were overjoyed when they saw the Lord.</a:t>
            </a:r>
          </a:p>
          <a:p>
            <a:pPr algn="l">
              <a:lnSpc>
                <a:spcPct val="120000"/>
              </a:lnSpc>
            </a:pPr>
            <a:r>
              <a:rPr lang="en-GB" sz="4100" b="1" i="0" baseline="30000" dirty="0">
                <a:solidFill>
                  <a:srgbClr val="000000"/>
                </a:solidFill>
                <a:effectLst/>
                <a:highlight>
                  <a:srgbClr val="FFFFFF"/>
                </a:highlight>
                <a:latin typeface="system-ui"/>
              </a:rPr>
              <a:t>21 </a:t>
            </a:r>
            <a:r>
              <a:rPr lang="en-GB" sz="4100" b="0" i="0" dirty="0">
                <a:solidFill>
                  <a:srgbClr val="000000"/>
                </a:solidFill>
                <a:effectLst/>
                <a:highlight>
                  <a:srgbClr val="FFFFFF"/>
                </a:highlight>
                <a:latin typeface="system-ui"/>
              </a:rPr>
              <a:t>Again Jesus said, “Peace be with you! As the Father has sent me, I am sending you.” </a:t>
            </a:r>
            <a:r>
              <a:rPr lang="en-GB" sz="4100" b="1" i="0" baseline="30000" dirty="0">
                <a:solidFill>
                  <a:srgbClr val="000000"/>
                </a:solidFill>
                <a:effectLst/>
                <a:highlight>
                  <a:srgbClr val="FFFFFF"/>
                </a:highlight>
                <a:latin typeface="system-ui"/>
              </a:rPr>
              <a:t>22 </a:t>
            </a:r>
            <a:r>
              <a:rPr lang="en-GB" sz="4100" b="0" i="0" dirty="0">
                <a:solidFill>
                  <a:srgbClr val="000000"/>
                </a:solidFill>
                <a:effectLst/>
                <a:highlight>
                  <a:srgbClr val="FFFFFF"/>
                </a:highlight>
                <a:latin typeface="system-ui"/>
              </a:rPr>
              <a:t>And with that he breathed on them and said, “Receive the Holy Spirit. </a:t>
            </a:r>
            <a:r>
              <a:rPr lang="en-GB" sz="4100" b="1" i="0" baseline="30000" dirty="0">
                <a:solidFill>
                  <a:srgbClr val="000000"/>
                </a:solidFill>
                <a:effectLst/>
                <a:highlight>
                  <a:srgbClr val="FFFFFF"/>
                </a:highlight>
                <a:latin typeface="system-ui"/>
              </a:rPr>
              <a:t>23 </a:t>
            </a:r>
            <a:r>
              <a:rPr lang="en-GB" sz="4100" b="0" i="0" dirty="0">
                <a:solidFill>
                  <a:srgbClr val="000000"/>
                </a:solidFill>
                <a:effectLst/>
                <a:highlight>
                  <a:srgbClr val="FFFFFF"/>
                </a:highlight>
                <a:latin typeface="system-ui"/>
              </a:rPr>
              <a:t>If you forgive anyone’s sins, their sins are forgiven; if you do not forgive them, they are not forgiven.”</a:t>
            </a:r>
          </a:p>
          <a:p>
            <a:endParaRPr lang="en-GB" dirty="0"/>
          </a:p>
        </p:txBody>
      </p:sp>
    </p:spTree>
    <p:extLst>
      <p:ext uri="{BB962C8B-B14F-4D97-AF65-F5344CB8AC3E}">
        <p14:creationId xmlns:p14="http://schemas.microsoft.com/office/powerpoint/2010/main" val="292883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58ACF-E120-CD06-EDC1-34C3D40FBC6A}"/>
              </a:ext>
            </a:extLst>
          </p:cNvPr>
          <p:cNvSpPr>
            <a:spLocks noGrp="1"/>
          </p:cNvSpPr>
          <p:nvPr>
            <p:ph type="title"/>
          </p:nvPr>
        </p:nvSpPr>
        <p:spPr>
          <a:xfrm>
            <a:off x="2209800" y="-1493172"/>
            <a:ext cx="10515600" cy="1325563"/>
          </a:xfrm>
        </p:spPr>
        <p:txBody>
          <a:bodyPr/>
          <a:lstStyle/>
          <a:p>
            <a:endParaRPr lang="en-GB"/>
          </a:p>
        </p:txBody>
      </p:sp>
      <p:sp>
        <p:nvSpPr>
          <p:cNvPr id="3" name="Content Placeholder 2">
            <a:extLst>
              <a:ext uri="{FF2B5EF4-FFF2-40B4-BE49-F238E27FC236}">
                <a16:creationId xmlns:a16="http://schemas.microsoft.com/office/drawing/2014/main" xmlns="" id="{35390BD6-4279-4618-EAB1-A102CF7A6719}"/>
              </a:ext>
            </a:extLst>
          </p:cNvPr>
          <p:cNvSpPr>
            <a:spLocks noGrp="1"/>
          </p:cNvSpPr>
          <p:nvPr>
            <p:ph idx="1"/>
          </p:nvPr>
        </p:nvSpPr>
        <p:spPr>
          <a:xfrm>
            <a:off x="838200" y="648929"/>
            <a:ext cx="10515600" cy="5528034"/>
          </a:xfrm>
        </p:spPr>
        <p:txBody>
          <a:bodyPr>
            <a:normAutofit fontScale="92500" lnSpcReduction="10000"/>
          </a:bodyPr>
          <a:lstStyle/>
          <a:p>
            <a:pPr marL="0" indent="0">
              <a:buNone/>
            </a:pPr>
            <a:r>
              <a:rPr lang="en-GB" sz="3200" dirty="0"/>
              <a:t>That is to say, ‘as you proclaim my gospel, I will back up your message; when you preach of pardoning blood, it shall be so; and when you tell those who believe not that they are condemned already, and that except they repent they shall abide in condemnation, their sins shall be retained.</a:t>
            </a:r>
          </a:p>
          <a:p>
            <a:pPr marL="0" indent="0">
              <a:buNone/>
            </a:pPr>
            <a:r>
              <a:rPr lang="en-GB" sz="3200" dirty="0"/>
              <a:t>The true minister of God </a:t>
            </a:r>
            <a:r>
              <a:rPr lang="en-GB" sz="3200" dirty="0" err="1"/>
              <a:t>speaketh</a:t>
            </a:r>
            <a:r>
              <a:rPr lang="en-GB" sz="3200" dirty="0"/>
              <a:t> not apart from the Word of God, and when he speaks the Word of God, the God of the Word is himself  there to make it effectual. It shall be no </a:t>
            </a:r>
            <a:r>
              <a:rPr lang="en-GB" sz="3200" dirty="0" err="1"/>
              <a:t>brutum</a:t>
            </a:r>
            <a:r>
              <a:rPr lang="en-GB" sz="3200" dirty="0"/>
              <a:t> </a:t>
            </a:r>
            <a:r>
              <a:rPr lang="en-GB" sz="3200" dirty="0" err="1"/>
              <a:t>fulmen</a:t>
            </a:r>
            <a:r>
              <a:rPr lang="en-GB" sz="3200" dirty="0"/>
              <a:t>, no wasted thunderbolt.</a:t>
            </a:r>
          </a:p>
          <a:p>
            <a:endParaRPr lang="en-GB" dirty="0"/>
          </a:p>
          <a:p>
            <a:r>
              <a:rPr lang="en-GB" dirty="0"/>
              <a:t>Charles H Spurgeon</a:t>
            </a:r>
          </a:p>
        </p:txBody>
      </p:sp>
    </p:spTree>
    <p:extLst>
      <p:ext uri="{BB962C8B-B14F-4D97-AF65-F5344CB8AC3E}">
        <p14:creationId xmlns:p14="http://schemas.microsoft.com/office/powerpoint/2010/main" val="412191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C3E5A-6D8C-F042-FF77-D1CF0F2312F1}"/>
              </a:ext>
            </a:extLst>
          </p:cNvPr>
          <p:cNvSpPr>
            <a:spLocks noGrp="1"/>
          </p:cNvSpPr>
          <p:nvPr>
            <p:ph type="title"/>
          </p:nvPr>
        </p:nvSpPr>
        <p:spPr/>
        <p:txBody>
          <a:bodyPr/>
          <a:lstStyle/>
          <a:p>
            <a:r>
              <a:rPr lang="en-GB" dirty="0"/>
              <a:t>           </a:t>
            </a:r>
            <a:endParaRPr lang="en-GB" sz="4800" dirty="0"/>
          </a:p>
        </p:txBody>
      </p:sp>
      <p:pic>
        <p:nvPicPr>
          <p:cNvPr id="6" name="Picture Placeholder 5" descr="A blue sky with clouds and a silhouette of trees&#10;&#10;Description automatically generated">
            <a:extLst>
              <a:ext uri="{FF2B5EF4-FFF2-40B4-BE49-F238E27FC236}">
                <a16:creationId xmlns:a16="http://schemas.microsoft.com/office/drawing/2014/main" xmlns="" id="{697D6A62-EA09-D1F6-652A-FD9393B597DD}"/>
              </a:ext>
            </a:extLst>
          </p:cNvPr>
          <p:cNvPicPr>
            <a:picLocks noGrp="1" noChangeAspect="1"/>
          </p:cNvPicPr>
          <p:nvPr>
            <p:ph type="pic"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8074" r="8074"/>
          <a:stretch>
            <a:fillRect/>
          </a:stretch>
        </p:blipFill>
        <p:spPr>
          <a:xfrm>
            <a:off x="4415807" y="987425"/>
            <a:ext cx="6939581" cy="5479556"/>
          </a:xfrm>
        </p:spPr>
      </p:pic>
      <p:sp>
        <p:nvSpPr>
          <p:cNvPr id="7" name="TextBox 6">
            <a:extLst>
              <a:ext uri="{FF2B5EF4-FFF2-40B4-BE49-F238E27FC236}">
                <a16:creationId xmlns:a16="http://schemas.microsoft.com/office/drawing/2014/main" xmlns="" id="{F8CB35A1-162A-CBEB-7584-CE544BAC42BB}"/>
              </a:ext>
            </a:extLst>
          </p:cNvPr>
          <p:cNvSpPr txBox="1"/>
          <p:nvPr/>
        </p:nvSpPr>
        <p:spPr>
          <a:xfrm>
            <a:off x="6238568" y="5861049"/>
            <a:ext cx="5116820" cy="230832"/>
          </a:xfrm>
          <a:prstGeom prst="rect">
            <a:avLst/>
          </a:prstGeom>
          <a:noFill/>
        </p:spPr>
        <p:txBody>
          <a:bodyPr wrap="square" rtlCol="0">
            <a:spAutoFit/>
          </a:bodyPr>
          <a:lstStyle/>
          <a:p>
            <a:r>
              <a:rPr lang="en-GB" sz="900">
                <a:hlinkClick r:id="rId3" tooltip="https://www.flickr.com/photos/4thglryofgod/8712089084"/>
              </a:rPr>
              <a:t>This Photo</a:t>
            </a:r>
            <a:r>
              <a:rPr lang="en-GB" sz="900"/>
              <a:t> by Unknown Author is licensed under </a:t>
            </a:r>
            <a:r>
              <a:rPr lang="en-GB" sz="900">
                <a:hlinkClick r:id="rId4" tooltip="https://creativecommons.org/licenses/by-nd/3.0/"/>
              </a:rPr>
              <a:t>CC BY-ND</a:t>
            </a:r>
            <a:endParaRPr lang="en-GB" sz="900"/>
          </a:p>
        </p:txBody>
      </p:sp>
      <p:graphicFrame>
        <p:nvGraphicFramePr>
          <p:cNvPr id="9" name="Text Placeholder 3">
            <a:extLst>
              <a:ext uri="{FF2B5EF4-FFF2-40B4-BE49-F238E27FC236}">
                <a16:creationId xmlns:a16="http://schemas.microsoft.com/office/drawing/2014/main" xmlns="" id="{07942BF0-4E70-325D-B548-829203E2C18D}"/>
              </a:ext>
            </a:extLst>
          </p:cNvPr>
          <p:cNvGraphicFramePr/>
          <p:nvPr/>
        </p:nvGraphicFramePr>
        <p:xfrm>
          <a:off x="836612" y="2057400"/>
          <a:ext cx="3932237" cy="442308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6526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7" name="Rectangle 1046">
            <a:extLst>
              <a:ext uri="{FF2B5EF4-FFF2-40B4-BE49-F238E27FC236}">
                <a16:creationId xmlns:a16="http://schemas.microsoft.com/office/drawing/2014/main" xmlns="" id="{026A84AF-6F58-471A-BF1F-10D8C0351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941DF91-C8DA-BAE3-8B55-77FF482EF710}"/>
              </a:ext>
            </a:extLst>
          </p:cNvPr>
          <p:cNvSpPr>
            <a:spLocks noGrp="1"/>
          </p:cNvSpPr>
          <p:nvPr>
            <p:ph type="title"/>
          </p:nvPr>
        </p:nvSpPr>
        <p:spPr>
          <a:xfrm>
            <a:off x="384920" y="1929384"/>
            <a:ext cx="4239665" cy="1760035"/>
          </a:xfrm>
          <a:noFill/>
        </p:spPr>
        <p:txBody>
          <a:bodyPr vert="horz" lIns="91440" tIns="45720" rIns="91440" bIns="45720" rtlCol="0" anchor="b">
            <a:normAutofit/>
          </a:bodyPr>
          <a:lstStyle/>
          <a:p>
            <a:r>
              <a:rPr lang="en-US" sz="5200" dirty="0"/>
              <a:t>Seventies </a:t>
            </a:r>
            <a:r>
              <a:rPr lang="en-US" sz="5200" dirty="0" smtClean="0"/>
              <a:t>Siblings!</a:t>
            </a:r>
            <a:endParaRPr lang="en-US" sz="5200" dirty="0"/>
          </a:p>
        </p:txBody>
      </p:sp>
      <p:pic>
        <p:nvPicPr>
          <p:cNvPr id="1026" name="Picture 2" descr="A group of people standing outside smoking&#10;&#10;Description automatically generated">
            <a:extLst>
              <a:ext uri="{FF2B5EF4-FFF2-40B4-BE49-F238E27FC236}">
                <a16:creationId xmlns:a16="http://schemas.microsoft.com/office/drawing/2014/main" xmlns="" id="{97BE0499-3D18-37D7-A6B3-F84D005584D4}"/>
              </a:ext>
            </a:extLst>
          </p:cNvPr>
          <p:cNvPicPr>
            <a:picLocks noGrp="1" noChangeAspect="1" noChangeArrowheads="1"/>
          </p:cNvPicPr>
          <p:nvPr>
            <p:ph type="pic" idx="1"/>
          </p:nvPr>
        </p:nvPicPr>
        <p:blipFill rotWithShape="1">
          <a:blip r:embed="rId3">
            <a:extLst>
              <a:ext uri="{28A0092B-C50C-407E-A947-70E740481C1C}">
                <a14:useLocalDpi xmlns:a14="http://schemas.microsoft.com/office/drawing/2010/main" val="0"/>
              </a:ext>
            </a:extLst>
          </a:blip>
          <a:srcRect r="-1" b="4755"/>
          <a:stretch/>
        </p:blipFill>
        <p:spPr bwMode="auto">
          <a:xfrm>
            <a:off x="5009505" y="10"/>
            <a:ext cx="7182495"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xmlns="" id="{E0ADCB11-BDBA-5B7F-C4F0-A9A9BB726712}"/>
              </a:ext>
            </a:extLst>
          </p:cNvPr>
          <p:cNvSpPr>
            <a:spLocks noGrp="1"/>
          </p:cNvSpPr>
          <p:nvPr>
            <p:ph type="body" sz="half" idx="2"/>
          </p:nvPr>
        </p:nvSpPr>
        <p:spPr>
          <a:xfrm flipV="1">
            <a:off x="4864607" y="6272783"/>
            <a:ext cx="45719" cy="45719"/>
          </a:xfrm>
        </p:spPr>
        <p:txBody>
          <a:bodyPr vert="horz" lIns="91440" tIns="45720" rIns="91440" bIns="45720" rtlCol="0" anchor="t">
            <a:normAutofit fontScale="25000" lnSpcReduction="20000"/>
          </a:bodyPr>
          <a:lstStyle/>
          <a:p>
            <a:pPr indent="-228600">
              <a:buFont typeface="Arial" panose="020B0604020202020204" pitchFamily="34" charset="0"/>
              <a:buChar char="•"/>
            </a:pPr>
            <a:endParaRPr lang="en-US" sz="1800" dirty="0"/>
          </a:p>
        </p:txBody>
      </p:sp>
    </p:spTree>
    <p:extLst>
      <p:ext uri="{BB962C8B-B14F-4D97-AF65-F5344CB8AC3E}">
        <p14:creationId xmlns:p14="http://schemas.microsoft.com/office/powerpoint/2010/main" val="410771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224A4B-026C-0F96-47AA-68D5A80D6215}"/>
              </a:ext>
            </a:extLst>
          </p:cNvPr>
          <p:cNvSpPr>
            <a:spLocks noGrp="1"/>
          </p:cNvSpPr>
          <p:nvPr>
            <p:ph type="title"/>
          </p:nvPr>
        </p:nvSpPr>
        <p:spPr/>
        <p:txBody>
          <a:bodyPr/>
          <a:lstStyle/>
          <a:p>
            <a:r>
              <a:rPr lang="en-GB" dirty="0"/>
              <a:t>Nine </a:t>
            </a:r>
            <a:r>
              <a:rPr lang="en-GB" dirty="0" err="1"/>
              <a:t>O’Clock</a:t>
            </a:r>
            <a:r>
              <a:rPr lang="en-GB" dirty="0"/>
              <a:t> In The Morning</a:t>
            </a:r>
          </a:p>
        </p:txBody>
      </p:sp>
      <p:sp>
        <p:nvSpPr>
          <p:cNvPr id="3" name="Content Placeholder 2">
            <a:extLst>
              <a:ext uri="{FF2B5EF4-FFF2-40B4-BE49-F238E27FC236}">
                <a16:creationId xmlns:a16="http://schemas.microsoft.com/office/drawing/2014/main" xmlns="" id="{82B80301-C250-50F4-0049-422E9A9256C8}"/>
              </a:ext>
            </a:extLst>
          </p:cNvPr>
          <p:cNvSpPr>
            <a:spLocks noGrp="1"/>
          </p:cNvSpPr>
          <p:nvPr>
            <p:ph idx="1"/>
          </p:nvPr>
        </p:nvSpPr>
        <p:spPr/>
        <p:txBody>
          <a:bodyPr/>
          <a:lstStyle/>
          <a:p>
            <a:pPr marL="0" indent="0">
              <a:buNone/>
            </a:pPr>
            <a:r>
              <a:rPr lang="en-GB" dirty="0"/>
              <a:t>The marks of the Spirit’s presence have always been the same:</a:t>
            </a:r>
          </a:p>
          <a:p>
            <a:r>
              <a:rPr lang="en-GB" dirty="0"/>
              <a:t>A new reality of God</a:t>
            </a:r>
          </a:p>
          <a:p>
            <a:r>
              <a:rPr lang="en-GB" dirty="0"/>
              <a:t>A love for Jesus Christ</a:t>
            </a:r>
          </a:p>
          <a:p>
            <a:r>
              <a:rPr lang="en-GB" dirty="0"/>
              <a:t>A hunger for the scriptures</a:t>
            </a:r>
          </a:p>
          <a:p>
            <a:r>
              <a:rPr lang="en-GB" dirty="0"/>
              <a:t>Spontaneous joy and praise and witness  </a:t>
            </a:r>
            <a:r>
              <a:rPr lang="en-GB" i="1" dirty="0"/>
              <a:t>and</a:t>
            </a:r>
          </a:p>
          <a:p>
            <a:r>
              <a:rPr lang="en-GB" dirty="0"/>
              <a:t>Generous giving</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075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silhouette of a person kneeling in front of a cross&#10;&#10;Description automatically generated">
            <a:extLst>
              <a:ext uri="{FF2B5EF4-FFF2-40B4-BE49-F238E27FC236}">
                <a16:creationId xmlns:a16="http://schemas.microsoft.com/office/drawing/2014/main" xmlns="" id="{E757DC7A-BCC1-3A05-D307-5DD2A82D2326}"/>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t="5196" b="240"/>
          <a:stretch/>
        </p:blipFill>
        <p:spPr>
          <a:xfrm>
            <a:off x="2522356" y="10"/>
            <a:ext cx="9669642" cy="6857990"/>
          </a:xfrm>
          <a:prstGeom prst="rect">
            <a:avLst/>
          </a:prstGeom>
        </p:spPr>
      </p:pic>
      <p:sp>
        <p:nvSpPr>
          <p:cNvPr id="19" name="Rectangle 18">
            <a:extLst>
              <a:ext uri="{FF2B5EF4-FFF2-40B4-BE49-F238E27FC236}">
                <a16:creationId xmlns:a16="http://schemas.microsoft.com/office/drawing/2014/main" xmlns=""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xmlns="" id="{677F1A70-6027-CD8B-871B-C6A584FABB44}"/>
              </a:ext>
            </a:extLst>
          </p:cNvPr>
          <p:cNvSpPr>
            <a:spLocks/>
          </p:cNvSpPr>
          <p:nvPr/>
        </p:nvSpPr>
        <p:spPr>
          <a:xfrm>
            <a:off x="839788" y="2057400"/>
            <a:ext cx="3932237" cy="3811588"/>
          </a:xfrm>
          <a:prstGeom prst="rect">
            <a:avLst/>
          </a:prstGeom>
        </p:spPr>
        <p:txBody>
          <a:bodyPr/>
          <a:lstStyle/>
          <a:p>
            <a:endParaRPr lang="en-GB" dirty="0"/>
          </a:p>
        </p:txBody>
      </p:sp>
      <p:graphicFrame>
        <p:nvGraphicFramePr>
          <p:cNvPr id="9" name="Content Placeholder 2">
            <a:extLst>
              <a:ext uri="{FF2B5EF4-FFF2-40B4-BE49-F238E27FC236}">
                <a16:creationId xmlns:a16="http://schemas.microsoft.com/office/drawing/2014/main" xmlns="" id="{09663F93-6AF3-3F17-4AF9-37F05CFB5F18}"/>
              </a:ext>
            </a:extLst>
          </p:cNvPr>
          <p:cNvGraphicFramePr>
            <a:graphicFrameLocks/>
          </p:cNvGraphicFramePr>
          <p:nvPr>
            <p:extLst>
              <p:ext uri="{D42A27DB-BD31-4B8C-83A1-F6EECF244321}">
                <p14:modId xmlns:p14="http://schemas.microsoft.com/office/powerpoint/2010/main" val="311927904"/>
              </p:ext>
            </p:extLst>
          </p:nvPr>
        </p:nvGraphicFramePr>
        <p:xfrm>
          <a:off x="838200" y="2434201"/>
          <a:ext cx="3822189" cy="37427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a:extLst>
              <a:ext uri="{FF2B5EF4-FFF2-40B4-BE49-F238E27FC236}">
                <a16:creationId xmlns:a16="http://schemas.microsoft.com/office/drawing/2014/main" xmlns="" id="{0D8ACDE5-BD4B-4165-C56A-E8AF0DC6F8A6}"/>
              </a:ext>
            </a:extLst>
          </p:cNvPr>
          <p:cNvSpPr txBox="1"/>
          <p:nvPr/>
        </p:nvSpPr>
        <p:spPr>
          <a:xfrm>
            <a:off x="9581989" y="6657945"/>
            <a:ext cx="2610009" cy="200055"/>
          </a:xfrm>
          <a:prstGeom prst="rect">
            <a:avLst/>
          </a:prstGeom>
          <a:solidFill>
            <a:srgbClr val="000000"/>
          </a:solidFill>
        </p:spPr>
        <p:txBody>
          <a:bodyPr wrap="none" rtlCol="0">
            <a:spAutoFit/>
          </a:bodyPr>
          <a:lstStyle/>
          <a:p>
            <a:pPr algn="r" defTabSz="740664">
              <a:spcAft>
                <a:spcPts val="600"/>
              </a:spcAft>
            </a:pPr>
            <a:r>
              <a:rPr lang="en-GB" sz="700" kern="1200">
                <a:solidFill>
                  <a:srgbClr val="FFFFFF"/>
                </a:solidFill>
                <a:hlinkClick r:id="rId4" tooltip="https://epitemnein-epitomic.blogspot.com/2015/09/7-ways-to-pray-for-vulnerable.html">
                  <a:extLst>
                    <a:ext uri="{A12FA001-AC4F-418D-AE19-62706E023703}">
                      <ahyp:hlinkClr xmlns:ahyp="http://schemas.microsoft.com/office/drawing/2018/hyperlinkcolor" xmlns="" val="tx"/>
                    </a:ext>
                  </a:extLst>
                </a:hlinkClick>
              </a:rPr>
              <a:t>This Photo</a:t>
            </a:r>
            <a:r>
              <a:rPr lang="en-GB" sz="700" kern="1200">
                <a:solidFill>
                  <a:srgbClr val="FFFFFF"/>
                </a:solidFill>
              </a:rPr>
              <a:t> by Unknown Author is licensed under </a:t>
            </a:r>
            <a:r>
              <a:rPr lang="en-GB" sz="700" kern="1200">
                <a:solidFill>
                  <a:srgbClr val="FFFFFF"/>
                </a:solidFill>
                <a:hlinkClick r:id="rId10" tooltip="https://creativecommons.org/licenses/by-nc-nd/3.0/">
                  <a:extLst>
                    <a:ext uri="{A12FA001-AC4F-418D-AE19-62706E023703}">
                      <ahyp:hlinkClr xmlns:ahyp="http://schemas.microsoft.com/office/drawing/2018/hyperlinkcolor" xmlns="" val="tx"/>
                    </a:ext>
                  </a:extLst>
                </a:hlinkClick>
              </a:rPr>
              <a:t>CC BY-NC-ND</a:t>
            </a:r>
            <a:endParaRPr lang="en-GB" sz="700">
              <a:solidFill>
                <a:srgbClr val="FFFFFF"/>
              </a:solidFill>
            </a:endParaRPr>
          </a:p>
        </p:txBody>
      </p:sp>
    </p:spTree>
    <p:extLst>
      <p:ext uri="{BB962C8B-B14F-4D97-AF65-F5344CB8AC3E}">
        <p14:creationId xmlns:p14="http://schemas.microsoft.com/office/powerpoint/2010/main" val="195843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178</TotalTime>
  <Words>192</Words>
  <Application>Microsoft Office PowerPoint</Application>
  <PresentationFormat>Widescreen</PresentationFormat>
  <Paragraphs>25</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system-ui</vt:lpstr>
      <vt:lpstr>Office Theme</vt:lpstr>
      <vt:lpstr>   John 20 19-23</vt:lpstr>
      <vt:lpstr>PowerPoint Presentation</vt:lpstr>
      <vt:lpstr>           </vt:lpstr>
      <vt:lpstr>Seventies Siblings!</vt:lpstr>
      <vt:lpstr>Nine O’Clock In The Morning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20 19-23</dc:title>
  <dc:creator>Deborah Brockbank</dc:creator>
  <cp:lastModifiedBy>Church Office</cp:lastModifiedBy>
  <cp:revision>5</cp:revision>
  <cp:lastPrinted>2024-04-09T13:55:03Z</cp:lastPrinted>
  <dcterms:created xsi:type="dcterms:W3CDTF">2024-04-08T18:40:08Z</dcterms:created>
  <dcterms:modified xsi:type="dcterms:W3CDTF">2024-04-10T07:59:41Z</dcterms:modified>
</cp:coreProperties>
</file>